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6858000" cx="12161825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BD0D6A1-3493-4BFD-AF32-404377F332F1}">
  <a:tblStyle styleId="{FBD0D6A1-3493-4BFD-AF32-404377F332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88900" lvl="0" marL="0" marR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93738" y="1143000"/>
            <a:ext cx="54705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e838da328_0_0:notes"/>
          <p:cNvSpPr/>
          <p:nvPr>
            <p:ph idx="2" type="sldImg"/>
          </p:nvPr>
        </p:nvSpPr>
        <p:spPr>
          <a:xfrm>
            <a:off x="388938" y="695325"/>
            <a:ext cx="6080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86" name="Google Shape;86;g4e838da3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e838da328_0_88:notes"/>
          <p:cNvSpPr/>
          <p:nvPr>
            <p:ph idx="2" type="sldImg"/>
          </p:nvPr>
        </p:nvSpPr>
        <p:spPr>
          <a:xfrm>
            <a:off x="388938" y="695325"/>
            <a:ext cx="6080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51" name="Google Shape;151;g4e838da32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e838da328_0_101:notes"/>
          <p:cNvSpPr/>
          <p:nvPr>
            <p:ph idx="2" type="sldImg"/>
          </p:nvPr>
        </p:nvSpPr>
        <p:spPr>
          <a:xfrm>
            <a:off x="388938" y="695325"/>
            <a:ext cx="6080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59" name="Google Shape;159;g4e838da328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e838da328_0_127:notes"/>
          <p:cNvSpPr/>
          <p:nvPr>
            <p:ph idx="2" type="sldImg"/>
          </p:nvPr>
        </p:nvSpPr>
        <p:spPr>
          <a:xfrm>
            <a:off x="388938" y="695325"/>
            <a:ext cx="6080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67" name="Google Shape;167;g4e838da328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e838da328_0_22:notes"/>
          <p:cNvSpPr/>
          <p:nvPr>
            <p:ph idx="2" type="sldImg"/>
          </p:nvPr>
        </p:nvSpPr>
        <p:spPr>
          <a:xfrm>
            <a:off x="388938" y="695325"/>
            <a:ext cx="6080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4" name="Google Shape;174;g4e838da32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e838da328_0_148:notes"/>
          <p:cNvSpPr/>
          <p:nvPr>
            <p:ph idx="2" type="sldImg"/>
          </p:nvPr>
        </p:nvSpPr>
        <p:spPr>
          <a:xfrm>
            <a:off x="388938" y="695325"/>
            <a:ext cx="6080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2" name="Google Shape;182;g4e838da328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e8744fc48_0_4:notes"/>
          <p:cNvSpPr/>
          <p:nvPr>
            <p:ph idx="2" type="sldImg"/>
          </p:nvPr>
        </p:nvSpPr>
        <p:spPr>
          <a:xfrm>
            <a:off x="388938" y="695325"/>
            <a:ext cx="6080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96" name="Google Shape;196;g4e8744fc4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e8744fc48_0_18:notes"/>
          <p:cNvSpPr/>
          <p:nvPr>
            <p:ph idx="2" type="sldImg"/>
          </p:nvPr>
        </p:nvSpPr>
        <p:spPr>
          <a:xfrm>
            <a:off x="388938" y="695325"/>
            <a:ext cx="6080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02" name="Google Shape;202;g4e8744fc4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b1e2d2969_1_0:notes"/>
          <p:cNvSpPr/>
          <p:nvPr>
            <p:ph idx="2" type="sldImg"/>
          </p:nvPr>
        </p:nvSpPr>
        <p:spPr>
          <a:xfrm>
            <a:off x="388938" y="695325"/>
            <a:ext cx="6080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09" name="Google Shape;209;g4b1e2d296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f4aed5b22_0_3:notes"/>
          <p:cNvSpPr/>
          <p:nvPr>
            <p:ph idx="2" type="sldImg"/>
          </p:nvPr>
        </p:nvSpPr>
        <p:spPr>
          <a:xfrm>
            <a:off x="388938" y="695325"/>
            <a:ext cx="6080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15" name="Google Shape;215;g4f4aed5b2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dfbd0aeb9_0_2:notes"/>
          <p:cNvSpPr/>
          <p:nvPr>
            <p:ph idx="2" type="sldImg"/>
          </p:nvPr>
        </p:nvSpPr>
        <p:spPr>
          <a:xfrm>
            <a:off x="388938" y="695325"/>
            <a:ext cx="6080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23" name="Google Shape;223;g4dfbd0aeb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e838da328_0_117:notes"/>
          <p:cNvSpPr/>
          <p:nvPr>
            <p:ph idx="2" type="sldImg"/>
          </p:nvPr>
        </p:nvSpPr>
        <p:spPr>
          <a:xfrm>
            <a:off x="388938" y="695325"/>
            <a:ext cx="6080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92" name="Google Shape;92;g4e838da328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dfbd0aeb9_0_9:notes"/>
          <p:cNvSpPr/>
          <p:nvPr>
            <p:ph idx="2" type="sldImg"/>
          </p:nvPr>
        </p:nvSpPr>
        <p:spPr>
          <a:xfrm>
            <a:off x="388938" y="695325"/>
            <a:ext cx="6080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29" name="Google Shape;229;g4dfbd0aeb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dfbd0aeb9_0_16:notes"/>
          <p:cNvSpPr/>
          <p:nvPr>
            <p:ph idx="2" type="sldImg"/>
          </p:nvPr>
        </p:nvSpPr>
        <p:spPr>
          <a:xfrm>
            <a:off x="388938" y="695325"/>
            <a:ext cx="6080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37" name="Google Shape;237;g4dfbd0aeb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dfbd0aeb9_0_24:notes"/>
          <p:cNvSpPr/>
          <p:nvPr>
            <p:ph idx="2" type="sldImg"/>
          </p:nvPr>
        </p:nvSpPr>
        <p:spPr>
          <a:xfrm>
            <a:off x="388938" y="695325"/>
            <a:ext cx="6080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44" name="Google Shape;244;g4dfbd0aeb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dfbd0aeb9_0_31:notes"/>
          <p:cNvSpPr/>
          <p:nvPr>
            <p:ph idx="2" type="sldImg"/>
          </p:nvPr>
        </p:nvSpPr>
        <p:spPr>
          <a:xfrm>
            <a:off x="388938" y="695325"/>
            <a:ext cx="6080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50" name="Google Shape;250;g4dfbd0aeb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4e838da328_0_138:notes"/>
          <p:cNvSpPr/>
          <p:nvPr>
            <p:ph idx="2" type="sldImg"/>
          </p:nvPr>
        </p:nvSpPr>
        <p:spPr>
          <a:xfrm>
            <a:off x="388938" y="695325"/>
            <a:ext cx="6080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57" name="Google Shape;257;g4e838da328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e838da328_0_36:notes"/>
          <p:cNvSpPr/>
          <p:nvPr>
            <p:ph idx="2" type="sldImg"/>
          </p:nvPr>
        </p:nvSpPr>
        <p:spPr>
          <a:xfrm>
            <a:off x="388938" y="695325"/>
            <a:ext cx="6080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64" name="Google Shape;264;g4e838da32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e838da328_0_44:notes"/>
          <p:cNvSpPr/>
          <p:nvPr>
            <p:ph idx="2" type="sldImg"/>
          </p:nvPr>
        </p:nvSpPr>
        <p:spPr>
          <a:xfrm>
            <a:off x="388938" y="695325"/>
            <a:ext cx="6080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71" name="Google Shape;271;g4e838da32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4e838da328_0_61:notes"/>
          <p:cNvSpPr/>
          <p:nvPr>
            <p:ph idx="2" type="sldImg"/>
          </p:nvPr>
        </p:nvSpPr>
        <p:spPr>
          <a:xfrm>
            <a:off x="388938" y="695325"/>
            <a:ext cx="6080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79" name="Google Shape;279;g4e838da32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4b21dcfa2f_0_0:notes"/>
          <p:cNvSpPr/>
          <p:nvPr>
            <p:ph idx="2" type="sldImg"/>
          </p:nvPr>
        </p:nvSpPr>
        <p:spPr>
          <a:xfrm>
            <a:off x="388938" y="695325"/>
            <a:ext cx="6080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86" name="Google Shape;286;g4b21dcfa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b99a77b126109aa_0:notes"/>
          <p:cNvSpPr/>
          <p:nvPr>
            <p:ph idx="2" type="sldImg"/>
          </p:nvPr>
        </p:nvSpPr>
        <p:spPr>
          <a:xfrm>
            <a:off x="388938" y="695325"/>
            <a:ext cx="6080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92" name="Google Shape;292;g5b99a77b126109aa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f77f5f429_0_0:notes"/>
          <p:cNvSpPr/>
          <p:nvPr>
            <p:ph idx="2" type="sldImg"/>
          </p:nvPr>
        </p:nvSpPr>
        <p:spPr>
          <a:xfrm>
            <a:off x="388938" y="695325"/>
            <a:ext cx="6080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98" name="Google Shape;98;g4f77f5f4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b99a77b126109aa_7:notes"/>
          <p:cNvSpPr/>
          <p:nvPr>
            <p:ph idx="2" type="sldImg"/>
          </p:nvPr>
        </p:nvSpPr>
        <p:spPr>
          <a:xfrm>
            <a:off x="388938" y="695325"/>
            <a:ext cx="6080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99" name="Google Shape;299;g5b99a77b126109aa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b99a77b126109aa_16:notes"/>
          <p:cNvSpPr/>
          <p:nvPr>
            <p:ph idx="2" type="sldImg"/>
          </p:nvPr>
        </p:nvSpPr>
        <p:spPr>
          <a:xfrm>
            <a:off x="388938" y="695325"/>
            <a:ext cx="6080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06" name="Google Shape;306;g5b99a77b126109aa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4f77f5f429_0_51:notes"/>
          <p:cNvSpPr/>
          <p:nvPr>
            <p:ph idx="2" type="sldImg"/>
          </p:nvPr>
        </p:nvSpPr>
        <p:spPr>
          <a:xfrm>
            <a:off x="388938" y="695325"/>
            <a:ext cx="6080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12" name="Google Shape;312;g4f77f5f42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4f77f5f429_0_56:notes"/>
          <p:cNvSpPr/>
          <p:nvPr>
            <p:ph idx="2" type="sldImg"/>
          </p:nvPr>
        </p:nvSpPr>
        <p:spPr>
          <a:xfrm>
            <a:off x="388938" y="695325"/>
            <a:ext cx="6080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18" name="Google Shape;318;g4f77f5f42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4e1a4b44ba_3_0:notes"/>
          <p:cNvSpPr/>
          <p:nvPr>
            <p:ph idx="2" type="sldImg"/>
          </p:nvPr>
        </p:nvSpPr>
        <p:spPr>
          <a:xfrm>
            <a:off x="388938" y="695325"/>
            <a:ext cx="6080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27" name="Google Shape;327;g4e1a4b44b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4e1a4b44ba_4_2:notes"/>
          <p:cNvSpPr/>
          <p:nvPr>
            <p:ph idx="2" type="sldImg"/>
          </p:nvPr>
        </p:nvSpPr>
        <p:spPr>
          <a:xfrm>
            <a:off x="388938" y="695325"/>
            <a:ext cx="6080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33" name="Google Shape;333;g4e1a4b44ba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4e1a4b44ba_5_0:notes"/>
          <p:cNvSpPr/>
          <p:nvPr>
            <p:ph idx="2" type="sldImg"/>
          </p:nvPr>
        </p:nvSpPr>
        <p:spPr>
          <a:xfrm>
            <a:off x="388938" y="695325"/>
            <a:ext cx="6080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41" name="Google Shape;341;g4e1a4b44ba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4e1a4b44ba_5_9:notes"/>
          <p:cNvSpPr/>
          <p:nvPr>
            <p:ph idx="2" type="sldImg"/>
          </p:nvPr>
        </p:nvSpPr>
        <p:spPr>
          <a:xfrm>
            <a:off x="388938" y="695325"/>
            <a:ext cx="6080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47" name="Google Shape;347;g4e1a4b44ba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4b2bd3ea93_0_3:notes"/>
          <p:cNvSpPr/>
          <p:nvPr>
            <p:ph idx="2" type="sldImg"/>
          </p:nvPr>
        </p:nvSpPr>
        <p:spPr>
          <a:xfrm>
            <a:off x="388938" y="695325"/>
            <a:ext cx="6080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54" name="Google Shape;354;g4b2bd3ea9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4b2bd3ea93_0_30:notes"/>
          <p:cNvSpPr/>
          <p:nvPr>
            <p:ph idx="2" type="sldImg"/>
          </p:nvPr>
        </p:nvSpPr>
        <p:spPr>
          <a:xfrm>
            <a:off x="388938" y="695325"/>
            <a:ext cx="6080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60" name="Google Shape;360;g4b2bd3ea9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f77f5f429_0_7:notes"/>
          <p:cNvSpPr/>
          <p:nvPr>
            <p:ph idx="2" type="sldImg"/>
          </p:nvPr>
        </p:nvSpPr>
        <p:spPr>
          <a:xfrm>
            <a:off x="388938" y="695325"/>
            <a:ext cx="6080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05" name="Google Shape;105;g4f77f5f42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4b2bd3ea93_0_18:notes"/>
          <p:cNvSpPr/>
          <p:nvPr>
            <p:ph idx="2" type="sldImg"/>
          </p:nvPr>
        </p:nvSpPr>
        <p:spPr>
          <a:xfrm>
            <a:off x="388938" y="695325"/>
            <a:ext cx="6080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67" name="Google Shape;367;g4b2bd3ea9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4b2bd3ea93_0_25:notes"/>
          <p:cNvSpPr/>
          <p:nvPr>
            <p:ph idx="2" type="sldImg"/>
          </p:nvPr>
        </p:nvSpPr>
        <p:spPr>
          <a:xfrm>
            <a:off x="388938" y="695325"/>
            <a:ext cx="6080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73" name="Google Shape;373;g4b2bd3ea9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4b2bd3ea93_0_50:notes"/>
          <p:cNvSpPr/>
          <p:nvPr>
            <p:ph idx="2" type="sldImg"/>
          </p:nvPr>
        </p:nvSpPr>
        <p:spPr>
          <a:xfrm>
            <a:off x="388938" y="695325"/>
            <a:ext cx="6080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80" name="Google Shape;380;g4b2bd3ea9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4b2bd3ea93_0_40:notes"/>
          <p:cNvSpPr/>
          <p:nvPr>
            <p:ph idx="2" type="sldImg"/>
          </p:nvPr>
        </p:nvSpPr>
        <p:spPr>
          <a:xfrm>
            <a:off x="388938" y="695325"/>
            <a:ext cx="6080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87" name="Google Shape;387;g4b2bd3ea9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4ecb9aed4b_0_1:notes"/>
          <p:cNvSpPr/>
          <p:nvPr>
            <p:ph idx="2" type="sldImg"/>
          </p:nvPr>
        </p:nvSpPr>
        <p:spPr>
          <a:xfrm>
            <a:off x="388938" y="695325"/>
            <a:ext cx="6080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93" name="Google Shape;393;g4ecb9aed4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4b2bd3ea93_0_57:notes"/>
          <p:cNvSpPr/>
          <p:nvPr>
            <p:ph idx="2" type="sldImg"/>
          </p:nvPr>
        </p:nvSpPr>
        <p:spPr>
          <a:xfrm>
            <a:off x="388938" y="695325"/>
            <a:ext cx="6080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99" name="Google Shape;399;g4b2bd3ea9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4f77f5f429_0_31:notes"/>
          <p:cNvSpPr/>
          <p:nvPr>
            <p:ph idx="2" type="sldImg"/>
          </p:nvPr>
        </p:nvSpPr>
        <p:spPr>
          <a:xfrm>
            <a:off x="388938" y="695325"/>
            <a:ext cx="6080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05" name="Google Shape;405;g4f77f5f42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4b2bd3ea93_0_78:notes"/>
          <p:cNvSpPr/>
          <p:nvPr>
            <p:ph idx="2" type="sldImg"/>
          </p:nvPr>
        </p:nvSpPr>
        <p:spPr>
          <a:xfrm>
            <a:off x="388938" y="695325"/>
            <a:ext cx="6080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13" name="Google Shape;413;g4b2bd3ea93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4b2bd3ea93_0_85:notes"/>
          <p:cNvSpPr/>
          <p:nvPr>
            <p:ph idx="2" type="sldImg"/>
          </p:nvPr>
        </p:nvSpPr>
        <p:spPr>
          <a:xfrm>
            <a:off x="388938" y="695325"/>
            <a:ext cx="6080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19" name="Google Shape;419;g4b2bd3ea93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b2bd3ea93_0_94:notes"/>
          <p:cNvSpPr/>
          <p:nvPr>
            <p:ph idx="2" type="sldImg"/>
          </p:nvPr>
        </p:nvSpPr>
        <p:spPr>
          <a:xfrm>
            <a:off x="388938" y="695325"/>
            <a:ext cx="6080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27" name="Google Shape;427;g4b2bd3ea93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f77f5f429_0_23:notes"/>
          <p:cNvSpPr/>
          <p:nvPr>
            <p:ph idx="2" type="sldImg"/>
          </p:nvPr>
        </p:nvSpPr>
        <p:spPr>
          <a:xfrm>
            <a:off x="388938" y="695325"/>
            <a:ext cx="6080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2" name="Google Shape;112;g4f77f5f42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4cc4070e2c_0_2:notes"/>
          <p:cNvSpPr/>
          <p:nvPr>
            <p:ph idx="2" type="sldImg"/>
          </p:nvPr>
        </p:nvSpPr>
        <p:spPr>
          <a:xfrm>
            <a:off x="388938" y="695325"/>
            <a:ext cx="6080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34" name="Google Shape;434;g4cc4070e2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4cc4070e2c_0_17:notes"/>
          <p:cNvSpPr/>
          <p:nvPr>
            <p:ph idx="2" type="sldImg"/>
          </p:nvPr>
        </p:nvSpPr>
        <p:spPr>
          <a:xfrm>
            <a:off x="388938" y="695325"/>
            <a:ext cx="6080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40" name="Google Shape;440;g4cc4070e2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4cc4070e2c_0_23:notes"/>
          <p:cNvSpPr/>
          <p:nvPr>
            <p:ph idx="2" type="sldImg"/>
          </p:nvPr>
        </p:nvSpPr>
        <p:spPr>
          <a:xfrm>
            <a:off x="388938" y="695325"/>
            <a:ext cx="6080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46" name="Google Shape;446;g4cc4070e2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cc4070e2c_0_29:notes"/>
          <p:cNvSpPr/>
          <p:nvPr>
            <p:ph idx="2" type="sldImg"/>
          </p:nvPr>
        </p:nvSpPr>
        <p:spPr>
          <a:xfrm>
            <a:off x="388938" y="695325"/>
            <a:ext cx="6080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52" name="Google Shape;452;g4cc4070e2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f77f5f429_0_15:notes"/>
          <p:cNvSpPr/>
          <p:nvPr>
            <p:ph idx="2" type="sldImg"/>
          </p:nvPr>
        </p:nvSpPr>
        <p:spPr>
          <a:xfrm>
            <a:off x="388938" y="695325"/>
            <a:ext cx="6080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9" name="Google Shape;119;g4f77f5f42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e838da328_0_10:notes"/>
          <p:cNvSpPr/>
          <p:nvPr>
            <p:ph idx="2" type="sldImg"/>
          </p:nvPr>
        </p:nvSpPr>
        <p:spPr>
          <a:xfrm>
            <a:off x="388938" y="695325"/>
            <a:ext cx="6080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6" name="Google Shape;126;g4e838da32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f77f5f429_0_40:notes"/>
          <p:cNvSpPr/>
          <p:nvPr>
            <p:ph idx="2" type="sldImg"/>
          </p:nvPr>
        </p:nvSpPr>
        <p:spPr>
          <a:xfrm>
            <a:off x="388938" y="695325"/>
            <a:ext cx="6080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36" name="Google Shape;136;g4f77f5f42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e838da328_0_70:notes"/>
          <p:cNvSpPr/>
          <p:nvPr>
            <p:ph idx="2" type="sldImg"/>
          </p:nvPr>
        </p:nvSpPr>
        <p:spPr>
          <a:xfrm>
            <a:off x="388938" y="695325"/>
            <a:ext cx="6080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43" name="Google Shape;143;g4e838da32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912138" y="1122363"/>
            <a:ext cx="10337562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0230" y="3602038"/>
            <a:ext cx="9121379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6127" y="6356353"/>
            <a:ext cx="27364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28610" y="6356353"/>
            <a:ext cx="41046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589298" y="6356353"/>
            <a:ext cx="27364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showMasterSp="0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6128" y="365128"/>
            <a:ext cx="1048958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05252" y="-1243499"/>
            <a:ext cx="4351338" cy="104895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6127" y="6356353"/>
            <a:ext cx="27364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28610" y="6356353"/>
            <a:ext cx="41046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589298" y="6356353"/>
            <a:ext cx="27364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showMasterSp="0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08596" y="1959846"/>
            <a:ext cx="5811838" cy="2622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87792" y="-586539"/>
            <a:ext cx="5811838" cy="77151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6127" y="6356353"/>
            <a:ext cx="27364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28610" y="6356353"/>
            <a:ext cx="41046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589298" y="6356353"/>
            <a:ext cx="27364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showMasterSp="0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6128" y="365128"/>
            <a:ext cx="1048958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6128" y="1825625"/>
            <a:ext cx="10489585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6127" y="6356353"/>
            <a:ext cx="27364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28610" y="6356353"/>
            <a:ext cx="41046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589298" y="6356353"/>
            <a:ext cx="27364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showMasterSp="0" type="twoObj">
  <p:cSld name="TWO_OBJEC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6128" y="365128"/>
            <a:ext cx="1048958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6127" y="1825625"/>
            <a:ext cx="5168781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2" type="body"/>
          </p:nvPr>
        </p:nvSpPr>
        <p:spPr>
          <a:xfrm>
            <a:off x="6156931" y="1825625"/>
            <a:ext cx="5168781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0" type="dt"/>
          </p:nvPr>
        </p:nvSpPr>
        <p:spPr>
          <a:xfrm>
            <a:off x="836127" y="6356353"/>
            <a:ext cx="27364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1" type="ftr"/>
          </p:nvPr>
        </p:nvSpPr>
        <p:spPr>
          <a:xfrm>
            <a:off x="4028610" y="6356353"/>
            <a:ext cx="41046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8589298" y="6356353"/>
            <a:ext cx="27364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showMasterSp="0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829794" y="1709741"/>
            <a:ext cx="10489585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829794" y="4589466"/>
            <a:ext cx="10489585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indent="-228600" lvl="1" marL="914400" rtl="0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2pPr>
            <a:lvl3pPr indent="-228600" lvl="2" marL="1371600" rtl="0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3pPr>
            <a:lvl4pPr indent="-228600" lvl="3" marL="1828800" rtl="0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4pPr>
            <a:lvl5pPr indent="-228600" lvl="4" marL="2286000" rtl="0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5pPr>
            <a:lvl6pPr indent="-228600" lvl="5" marL="2743200" rtl="0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6pPr>
            <a:lvl7pPr indent="-228600" lvl="6" marL="3200400" rtl="0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7pPr>
            <a:lvl8pPr indent="-228600" lvl="7" marL="3657600" rtl="0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8pPr>
            <a:lvl9pPr indent="-228600" lvl="8" marL="4114800" rtl="0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6127" y="6356353"/>
            <a:ext cx="27364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28610" y="6356353"/>
            <a:ext cx="41046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89298" y="6356353"/>
            <a:ext cx="27364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showMasterSp="0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7711" y="365128"/>
            <a:ext cx="1048958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7712" y="1681163"/>
            <a:ext cx="514502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rtl="0">
              <a:spcBef>
                <a:spcPts val="100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rtl="0"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rtl="0"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rtl="0"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rtl="0"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228600" lvl="5" marL="2743200" rtl="0"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indent="-228600" lvl="6" marL="3200400" rtl="0"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indent="-228600" lvl="7" marL="3657600" rtl="0"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rtl="0"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837712" y="2505075"/>
            <a:ext cx="514502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56931" y="1681163"/>
            <a:ext cx="5170365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rtl="0">
              <a:spcBef>
                <a:spcPts val="100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rtl="0"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rtl="0"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rtl="0"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rtl="0"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228600" lvl="5" marL="2743200" rtl="0"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indent="-228600" lvl="6" marL="3200400" rtl="0"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indent="-228600" lvl="7" marL="3657600" rtl="0"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rtl="0"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56931" y="2505075"/>
            <a:ext cx="5170365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36127" y="6356353"/>
            <a:ext cx="27364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28610" y="6356353"/>
            <a:ext cx="41046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589298" y="6356353"/>
            <a:ext cx="27364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showMasterSp="0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6128" y="365128"/>
            <a:ext cx="1048958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6127" y="6356353"/>
            <a:ext cx="27364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28610" y="6356353"/>
            <a:ext cx="41046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589298" y="6356353"/>
            <a:ext cx="27364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6127" y="6356353"/>
            <a:ext cx="27364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28610" y="6356353"/>
            <a:ext cx="41046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589298" y="6356353"/>
            <a:ext cx="27364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showMasterSp="0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7711" y="457200"/>
            <a:ext cx="392251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70366" y="987428"/>
            <a:ext cx="6156931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7711" y="2057400"/>
            <a:ext cx="3922510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rtl="0">
              <a:spcBef>
                <a:spcPts val="100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rtl="0"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rtl="0"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rtl="0"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rtl="0"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228600" lvl="5" marL="2743200" rtl="0"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indent="-228600" lvl="6" marL="3200400" rtl="0"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indent="-228600" lvl="7" marL="3657600" rtl="0"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rtl="0"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6127" y="6356353"/>
            <a:ext cx="27364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28610" y="6356353"/>
            <a:ext cx="41046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589298" y="6356353"/>
            <a:ext cx="27364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showMasterSp="0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7711" y="457200"/>
            <a:ext cx="392251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70366" y="987428"/>
            <a:ext cx="6156931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7711" y="2057400"/>
            <a:ext cx="3922510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rtl="0">
              <a:spcBef>
                <a:spcPts val="100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rtl="0"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rtl="0"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rtl="0"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rtl="0"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228600" lvl="5" marL="2743200" rtl="0"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indent="-228600" lvl="6" marL="3200400" rtl="0"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indent="-228600" lvl="7" marL="3657600" rtl="0"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rtl="0"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6127" y="6356353"/>
            <a:ext cx="27364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28610" y="6356353"/>
            <a:ext cx="41046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589298" y="6356353"/>
            <a:ext cx="27364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6128" y="365128"/>
            <a:ext cx="1048958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6128" y="1825625"/>
            <a:ext cx="10489585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indent="-3175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6127" y="6356353"/>
            <a:ext cx="27364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28610" y="6356353"/>
            <a:ext cx="41046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589298" y="6356353"/>
            <a:ext cx="27364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gif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41.png"/><Relationship Id="rId5" Type="http://schemas.openxmlformats.org/officeDocument/2006/relationships/image" Target="../media/image26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27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7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23.png"/><Relationship Id="rId5" Type="http://schemas.openxmlformats.org/officeDocument/2006/relationships/image" Target="../media/image84.png"/><Relationship Id="rId6" Type="http://schemas.openxmlformats.org/officeDocument/2006/relationships/image" Target="../media/image37.png"/><Relationship Id="rId7" Type="http://schemas.openxmlformats.org/officeDocument/2006/relationships/image" Target="../media/image39.png"/><Relationship Id="rId8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30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gif"/><Relationship Id="rId4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gif"/><Relationship Id="rId4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9.gif"/><Relationship Id="rId4" Type="http://schemas.openxmlformats.org/officeDocument/2006/relationships/hyperlink" Target="https://microbit-micropython.readthedocs.io/en/latest/image.html#attributes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0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8.gif"/><Relationship Id="rId4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Relationship Id="rId4" Type="http://schemas.openxmlformats.org/officeDocument/2006/relationships/image" Target="../media/image2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Relationship Id="rId5" Type="http://schemas.openxmlformats.org/officeDocument/2006/relationships/image" Target="../media/image50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1.gif"/><Relationship Id="rId4" Type="http://schemas.openxmlformats.org/officeDocument/2006/relationships/image" Target="../media/image4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Relationship Id="rId4" Type="http://schemas.openxmlformats.org/officeDocument/2006/relationships/image" Target="../media/image6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5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0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6.gif"/><Relationship Id="rId4" Type="http://schemas.openxmlformats.org/officeDocument/2006/relationships/image" Target="../media/image52.gif"/><Relationship Id="rId5" Type="http://schemas.openxmlformats.org/officeDocument/2006/relationships/image" Target="../media/image5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7.png"/><Relationship Id="rId4" Type="http://schemas.openxmlformats.org/officeDocument/2006/relationships/image" Target="../media/image53.gif"/><Relationship Id="rId5" Type="http://schemas.openxmlformats.org/officeDocument/2006/relationships/image" Target="../media/image62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8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7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7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8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7.gif"/><Relationship Id="rId4" Type="http://schemas.openxmlformats.org/officeDocument/2006/relationships/image" Target="../media/image6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9.png"/><Relationship Id="rId4" Type="http://schemas.openxmlformats.org/officeDocument/2006/relationships/image" Target="../media/image79.gif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6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5.gif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8.png"/><Relationship Id="rId4" Type="http://schemas.openxmlformats.org/officeDocument/2006/relationships/image" Target="../media/image81.png"/><Relationship Id="rId5" Type="http://schemas.openxmlformats.org/officeDocument/2006/relationships/image" Target="../media/image80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6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20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2.png"/><Relationship Id="rId4" Type="http://schemas.openxmlformats.org/officeDocument/2006/relationships/hyperlink" Target="https://microbit.org/guide/hardware/pins/" TargetMode="External"/><Relationship Id="rId5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063" y="3072950"/>
            <a:ext cx="3695700" cy="29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>
            <p:ph type="ctrTitle"/>
          </p:nvPr>
        </p:nvSpPr>
        <p:spPr>
          <a:xfrm>
            <a:off x="912150" y="1122373"/>
            <a:ext cx="10337700" cy="195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MicroPython</a:t>
            </a:r>
            <a:endParaRPr sz="720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title"/>
          </p:nvPr>
        </p:nvSpPr>
        <p:spPr>
          <a:xfrm>
            <a:off x="608105" y="12"/>
            <a:ext cx="92841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Pinos</a:t>
            </a:r>
            <a:endParaRPr/>
          </a:p>
        </p:txBody>
      </p:sp>
      <p:sp>
        <p:nvSpPr>
          <p:cNvPr id="154" name="Google Shape;154;p22"/>
          <p:cNvSpPr txBox="1"/>
          <p:nvPr/>
        </p:nvSpPr>
        <p:spPr>
          <a:xfrm>
            <a:off x="1323075" y="1284225"/>
            <a:ext cx="95157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404040"/>
                </a:solidFill>
              </a:rPr>
              <a:t>Cada um desses pinos são instâncias da classe </a:t>
            </a:r>
            <a:r>
              <a:rPr lang="pt-BR" sz="2400">
                <a:solidFill>
                  <a:srgbClr val="FF0000"/>
                </a:solidFill>
              </a:rPr>
              <a:t>MicroBitPin</a:t>
            </a:r>
            <a:r>
              <a:rPr lang="pt-BR" sz="2400">
                <a:solidFill>
                  <a:srgbClr val="404040"/>
                </a:solidFill>
              </a:rPr>
              <a:t>, que oferece a seguinte API:</a:t>
            </a:r>
            <a:endParaRPr sz="2400">
              <a:solidFill>
                <a:srgbClr val="404040"/>
              </a:solidFill>
            </a:endParaRPr>
          </a:p>
          <a:p>
            <a:pPr indent="0" lvl="0" marL="0" rtl="0" algn="l">
              <a:lnSpc>
                <a:spcPct val="163636"/>
              </a:lnSpc>
              <a:spcBef>
                <a:spcPts val="36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40404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5850" y="2673450"/>
            <a:ext cx="3638550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 rotWithShape="1">
          <a:blip r:embed="rId4">
            <a:alphaModFix/>
          </a:blip>
          <a:srcRect b="0" l="0" r="0" t="16964"/>
          <a:stretch/>
        </p:blipFill>
        <p:spPr>
          <a:xfrm>
            <a:off x="1228325" y="2935250"/>
            <a:ext cx="5712300" cy="25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608105" y="12"/>
            <a:ext cx="92841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Pinos</a:t>
            </a:r>
            <a:endParaRPr/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750" y="1208412"/>
            <a:ext cx="6477000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7025" y="5529287"/>
            <a:ext cx="31432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6000" y="1971687"/>
            <a:ext cx="3581400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>
            <p:ph type="title"/>
          </p:nvPr>
        </p:nvSpPr>
        <p:spPr>
          <a:xfrm>
            <a:off x="608105" y="12"/>
            <a:ext cx="92841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Pinos</a:t>
            </a:r>
            <a:endParaRPr/>
          </a:p>
        </p:txBody>
      </p:sp>
      <p:pic>
        <p:nvPicPr>
          <p:cNvPr id="170" name="Google Shape;1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4275" y="1154962"/>
            <a:ext cx="7153275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1150" y="3707662"/>
            <a:ext cx="3619500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608105" y="12"/>
            <a:ext cx="92841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Imagem</a:t>
            </a:r>
            <a:endParaRPr/>
          </a:p>
        </p:txBody>
      </p:sp>
      <p:sp>
        <p:nvSpPr>
          <p:cNvPr id="177" name="Google Shape;177;p25"/>
          <p:cNvSpPr txBox="1"/>
          <p:nvPr/>
        </p:nvSpPr>
        <p:spPr>
          <a:xfrm>
            <a:off x="937250" y="1175550"/>
            <a:ext cx="9762300" cy="13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404040"/>
                </a:solidFill>
                <a:highlight>
                  <a:srgbClr val="FCFCFC"/>
                </a:highlight>
              </a:rPr>
              <a:t>A classe </a:t>
            </a:r>
            <a:r>
              <a:rPr lang="pt-BR" sz="2400">
                <a:solidFill>
                  <a:srgbClr val="E74C3C"/>
                </a:solidFill>
                <a:highlight>
                  <a:srgbClr val="FFFFFF"/>
                </a:highlight>
              </a:rPr>
              <a:t>Image</a:t>
            </a:r>
            <a:r>
              <a:rPr lang="pt-BR" sz="2400">
                <a:highlight>
                  <a:srgbClr val="FFFFFF"/>
                </a:highlight>
              </a:rPr>
              <a:t> </a:t>
            </a:r>
            <a:r>
              <a:rPr lang="pt-BR" sz="2400">
                <a:solidFill>
                  <a:srgbClr val="434343"/>
                </a:solidFill>
                <a:highlight>
                  <a:srgbClr val="FFFFFF"/>
                </a:highlight>
              </a:rPr>
              <a:t>é usada para criar imagens que podem ser exibidas facilmente na matriz de LED do dispositivo. Dado um objeto image, é possível exibir-lo via a API</a:t>
            </a:r>
            <a:r>
              <a:rPr lang="pt-BR" sz="2400">
                <a:highlight>
                  <a:srgbClr val="FFFFFF"/>
                </a:highlight>
              </a:rPr>
              <a:t> </a:t>
            </a:r>
            <a:r>
              <a:rPr lang="pt-BR" sz="2400">
                <a:solidFill>
                  <a:srgbClr val="FF0000"/>
                </a:solidFill>
                <a:highlight>
                  <a:srgbClr val="FFFFFF"/>
                </a:highlight>
              </a:rPr>
              <a:t>display</a:t>
            </a:r>
            <a:r>
              <a:rPr lang="pt-BR" sz="2400">
                <a:solidFill>
                  <a:srgbClr val="434343"/>
                </a:solidFill>
                <a:highlight>
                  <a:srgbClr val="FFFFFF"/>
                </a:highlight>
              </a:rPr>
              <a:t>:</a:t>
            </a:r>
            <a:r>
              <a:rPr lang="pt-BR" sz="2400">
                <a:highlight>
                  <a:srgbClr val="FFFFFF"/>
                </a:highlight>
              </a:rPr>
              <a:t>  </a:t>
            </a:r>
            <a:endParaRPr sz="2400"/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6395" y="2680857"/>
            <a:ext cx="3629025" cy="376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5888" y="3247712"/>
            <a:ext cx="4010025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type="title"/>
          </p:nvPr>
        </p:nvSpPr>
        <p:spPr>
          <a:xfrm>
            <a:off x="608105" y="12"/>
            <a:ext cx="92841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Imagem</a:t>
            </a:r>
            <a:endParaRPr/>
          </a:p>
        </p:txBody>
      </p:sp>
      <p:sp>
        <p:nvSpPr>
          <p:cNvPr id="185" name="Google Shape;185;p26"/>
          <p:cNvSpPr txBox="1"/>
          <p:nvPr/>
        </p:nvSpPr>
        <p:spPr>
          <a:xfrm>
            <a:off x="937250" y="1175550"/>
            <a:ext cx="97623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404040"/>
                </a:solidFill>
                <a:highlight>
                  <a:srgbClr val="FCFCFC"/>
                </a:highlight>
              </a:rPr>
              <a:t>Existem 4 formas de se construir uma imagem:</a:t>
            </a:r>
            <a:endParaRPr sz="2400"/>
          </a:p>
        </p:txBody>
      </p:sp>
      <p:pic>
        <p:nvPicPr>
          <p:cNvPr id="186" name="Google Shape;1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038" y="1800150"/>
            <a:ext cx="1966575" cy="165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2438" y="1815700"/>
            <a:ext cx="1966575" cy="162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6813" y="1821113"/>
            <a:ext cx="1916832" cy="161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51463" y="1821113"/>
            <a:ext cx="1966576" cy="161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5463" y="3504576"/>
            <a:ext cx="237172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50800" y="3504576"/>
            <a:ext cx="260985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54600" y="3504575"/>
            <a:ext cx="258127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963175" y="3504575"/>
            <a:ext cx="2543175" cy="14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type="title"/>
          </p:nvPr>
        </p:nvSpPr>
        <p:spPr>
          <a:xfrm>
            <a:off x="608105" y="12"/>
            <a:ext cx="92841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Imagem - Métodos</a:t>
            </a:r>
            <a:endParaRPr/>
          </a:p>
        </p:txBody>
      </p:sp>
      <p:pic>
        <p:nvPicPr>
          <p:cNvPr id="199" name="Google Shape;19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627" y="1308377"/>
            <a:ext cx="9074575" cy="424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type="title"/>
          </p:nvPr>
        </p:nvSpPr>
        <p:spPr>
          <a:xfrm>
            <a:off x="608105" y="12"/>
            <a:ext cx="92841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Imagem - Métodos</a:t>
            </a:r>
            <a:endParaRPr/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5800" y="1359975"/>
            <a:ext cx="3670275" cy="413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9950" y="1962162"/>
            <a:ext cx="3609975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/>
          <p:nvPr>
            <p:ph type="title"/>
          </p:nvPr>
        </p:nvSpPr>
        <p:spPr>
          <a:xfrm>
            <a:off x="608105" y="12"/>
            <a:ext cx="92841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Imagem - Métodos</a:t>
            </a:r>
            <a:endParaRPr/>
          </a:p>
        </p:txBody>
      </p:sp>
      <p:pic>
        <p:nvPicPr>
          <p:cNvPr id="212" name="Google Shape;21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8979" y="1283083"/>
            <a:ext cx="8563875" cy="464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/>
          <p:nvPr>
            <p:ph type="title"/>
          </p:nvPr>
        </p:nvSpPr>
        <p:spPr>
          <a:xfrm>
            <a:off x="608105" y="12"/>
            <a:ext cx="92841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Imagem - Métodos</a:t>
            </a:r>
            <a:endParaRPr/>
          </a:p>
        </p:txBody>
      </p:sp>
      <p:pic>
        <p:nvPicPr>
          <p:cNvPr id="218" name="Google Shape;21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4231" y="3643987"/>
            <a:ext cx="3619500" cy="29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0"/>
          <p:cNvPicPr preferRelativeResize="0"/>
          <p:nvPr/>
        </p:nvPicPr>
        <p:blipFill rotWithShape="1">
          <a:blip r:embed="rId4">
            <a:alphaModFix/>
          </a:blip>
          <a:srcRect b="0" l="0" r="0" t="67339"/>
          <a:stretch/>
        </p:blipFill>
        <p:spPr>
          <a:xfrm>
            <a:off x="5846087" y="1323350"/>
            <a:ext cx="3429000" cy="22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0"/>
          <p:cNvPicPr preferRelativeResize="0"/>
          <p:nvPr/>
        </p:nvPicPr>
        <p:blipFill rotWithShape="1">
          <a:blip r:embed="rId4">
            <a:alphaModFix/>
          </a:blip>
          <a:srcRect b="32659" l="0" r="0" t="0"/>
          <a:stretch/>
        </p:blipFill>
        <p:spPr>
          <a:xfrm>
            <a:off x="2417113" y="1323350"/>
            <a:ext cx="3429000" cy="4618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/>
          <p:nvPr>
            <p:ph type="title"/>
          </p:nvPr>
        </p:nvSpPr>
        <p:spPr>
          <a:xfrm>
            <a:off x="608105" y="12"/>
            <a:ext cx="92841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Imagem - Métodos</a:t>
            </a:r>
            <a:endParaRPr/>
          </a:p>
        </p:txBody>
      </p:sp>
      <p:pic>
        <p:nvPicPr>
          <p:cNvPr id="226" name="Google Shape;22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402" y="1320523"/>
            <a:ext cx="9327025" cy="4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608105" y="12"/>
            <a:ext cx="92841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Funções Básicas</a:t>
            </a: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5190" y="1315500"/>
            <a:ext cx="8831451" cy="467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/>
          <p:nvPr>
            <p:ph type="title"/>
          </p:nvPr>
        </p:nvSpPr>
        <p:spPr>
          <a:xfrm>
            <a:off x="608105" y="12"/>
            <a:ext cx="92841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Imagem - Métodos</a:t>
            </a:r>
            <a:endParaRPr/>
          </a:p>
        </p:txBody>
      </p:sp>
      <p:pic>
        <p:nvPicPr>
          <p:cNvPr id="232" name="Google Shape;232;p32"/>
          <p:cNvPicPr preferRelativeResize="0"/>
          <p:nvPr/>
        </p:nvPicPr>
        <p:blipFill rotWithShape="1">
          <a:blip r:embed="rId3">
            <a:alphaModFix/>
          </a:blip>
          <a:srcRect b="0" l="960" r="-959" t="0"/>
          <a:stretch/>
        </p:blipFill>
        <p:spPr>
          <a:xfrm>
            <a:off x="8283318" y="2191862"/>
            <a:ext cx="3600450" cy="29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2"/>
          <p:cNvPicPr preferRelativeResize="0"/>
          <p:nvPr/>
        </p:nvPicPr>
        <p:blipFill rotWithShape="1">
          <a:blip r:embed="rId4">
            <a:alphaModFix/>
          </a:blip>
          <a:srcRect b="0" l="0" r="0" t="61351"/>
          <a:stretch/>
        </p:blipFill>
        <p:spPr>
          <a:xfrm>
            <a:off x="4280688" y="2155713"/>
            <a:ext cx="3707475" cy="3025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2"/>
          <p:cNvPicPr preferRelativeResize="0"/>
          <p:nvPr/>
        </p:nvPicPr>
        <p:blipFill rotWithShape="1">
          <a:blip r:embed="rId4">
            <a:alphaModFix/>
          </a:blip>
          <a:srcRect b="38650" l="0" r="0" t="0"/>
          <a:stretch/>
        </p:blipFill>
        <p:spPr>
          <a:xfrm>
            <a:off x="573213" y="1267273"/>
            <a:ext cx="3707475" cy="480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 txBox="1"/>
          <p:nvPr>
            <p:ph type="title"/>
          </p:nvPr>
        </p:nvSpPr>
        <p:spPr>
          <a:xfrm>
            <a:off x="608105" y="12"/>
            <a:ext cx="92841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Imagem - Atributos</a:t>
            </a:r>
            <a:endParaRPr/>
          </a:p>
        </p:txBody>
      </p:sp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7363" y="3061437"/>
            <a:ext cx="3467100" cy="28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3"/>
          <p:cNvSpPr txBox="1"/>
          <p:nvPr/>
        </p:nvSpPr>
        <p:spPr>
          <a:xfrm>
            <a:off x="575163" y="1234750"/>
            <a:ext cx="11011500" cy="14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434343"/>
                </a:solidFill>
              </a:rPr>
              <a:t>A classe </a:t>
            </a:r>
            <a:r>
              <a:rPr lang="pt-BR" sz="3000">
                <a:solidFill>
                  <a:srgbClr val="FF0000"/>
                </a:solidFill>
              </a:rPr>
              <a:t>Image </a:t>
            </a:r>
            <a:r>
              <a:rPr lang="pt-BR" sz="3000">
                <a:solidFill>
                  <a:srgbClr val="434343"/>
                </a:solidFill>
              </a:rPr>
              <a:t>também possui as seguintes instâncias internas de si mesma incluídas como seus </a:t>
            </a:r>
            <a:r>
              <a:rPr lang="pt-BR" sz="3000" u="sng">
                <a:solidFill>
                  <a:schemeClr val="hlink"/>
                </a:solidFill>
                <a:hlinkClick r:id="rId4"/>
              </a:rPr>
              <a:t>atributos</a:t>
            </a:r>
            <a:r>
              <a:rPr lang="pt-BR" sz="3000">
                <a:solidFill>
                  <a:srgbClr val="434343"/>
                </a:solidFill>
              </a:rPr>
              <a:t>:</a:t>
            </a:r>
            <a:endParaRPr sz="3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/>
          <p:nvPr>
            <p:ph type="title"/>
          </p:nvPr>
        </p:nvSpPr>
        <p:spPr>
          <a:xfrm>
            <a:off x="608105" y="12"/>
            <a:ext cx="92841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Imagem - Operações</a:t>
            </a:r>
            <a:endParaRPr/>
          </a:p>
        </p:txBody>
      </p:sp>
      <p:pic>
        <p:nvPicPr>
          <p:cNvPr id="247" name="Google Shape;24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003" y="1566009"/>
            <a:ext cx="8653826" cy="372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/>
          <p:nvPr>
            <p:ph type="title"/>
          </p:nvPr>
        </p:nvSpPr>
        <p:spPr>
          <a:xfrm>
            <a:off x="608105" y="12"/>
            <a:ext cx="92841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LED </a:t>
            </a: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Display</a:t>
            </a:r>
            <a:endParaRPr/>
          </a:p>
        </p:txBody>
      </p:sp>
      <p:pic>
        <p:nvPicPr>
          <p:cNvPr id="253" name="Google Shape;2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8250" y="2716312"/>
            <a:ext cx="4505325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5"/>
          <p:cNvSpPr txBox="1"/>
          <p:nvPr/>
        </p:nvSpPr>
        <p:spPr>
          <a:xfrm>
            <a:off x="575163" y="1267600"/>
            <a:ext cx="110115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434343"/>
                </a:solidFill>
              </a:rPr>
              <a:t>Esse módulo controla a Display LED 5x5 na frente da placa. Ela pode ser usada para mostrar imagens, animações e até texto.</a:t>
            </a:r>
            <a:endParaRPr sz="3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/>
          <p:nvPr>
            <p:ph type="title"/>
          </p:nvPr>
        </p:nvSpPr>
        <p:spPr>
          <a:xfrm>
            <a:off x="608105" y="12"/>
            <a:ext cx="92841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LED </a:t>
            </a: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Display - Funções</a:t>
            </a:r>
            <a:endParaRPr/>
          </a:p>
        </p:txBody>
      </p:sp>
      <p:pic>
        <p:nvPicPr>
          <p:cNvPr id="260" name="Google Shape;2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863" y="3467887"/>
            <a:ext cx="3848100" cy="30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9037" y="1264613"/>
            <a:ext cx="9163750" cy="200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/>
          <p:nvPr>
            <p:ph type="title"/>
          </p:nvPr>
        </p:nvSpPr>
        <p:spPr>
          <a:xfrm>
            <a:off x="608105" y="12"/>
            <a:ext cx="92841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LED Display - Funções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7" name="Google Shape;26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9388" y="1801625"/>
            <a:ext cx="2763050" cy="8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3063" y="2982075"/>
            <a:ext cx="3695700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8"/>
          <p:cNvSpPr txBox="1"/>
          <p:nvPr>
            <p:ph type="title"/>
          </p:nvPr>
        </p:nvSpPr>
        <p:spPr>
          <a:xfrm>
            <a:off x="608105" y="12"/>
            <a:ext cx="92841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LED Display - Funções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" name="Google Shape;2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6276" y="1233525"/>
            <a:ext cx="8609270" cy="149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7025" y="2889837"/>
            <a:ext cx="3714750" cy="303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7200" y="2828887"/>
            <a:ext cx="3638550" cy="30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/>
          <p:nvPr>
            <p:ph type="title"/>
          </p:nvPr>
        </p:nvSpPr>
        <p:spPr>
          <a:xfrm>
            <a:off x="608105" y="12"/>
            <a:ext cx="92841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LED Display - Funções</a:t>
            </a:r>
            <a:endParaRPr/>
          </a:p>
        </p:txBody>
      </p:sp>
      <p:pic>
        <p:nvPicPr>
          <p:cNvPr id="282" name="Google Shape;28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1163" y="3132662"/>
            <a:ext cx="3619500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800" y="1566332"/>
            <a:ext cx="9862234" cy="10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"/>
          <p:cNvSpPr txBox="1"/>
          <p:nvPr>
            <p:ph type="title"/>
          </p:nvPr>
        </p:nvSpPr>
        <p:spPr>
          <a:xfrm>
            <a:off x="608105" y="12"/>
            <a:ext cx="92841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LED Display - Funções</a:t>
            </a:r>
            <a:endParaRPr/>
          </a:p>
        </p:txBody>
      </p:sp>
      <p:pic>
        <p:nvPicPr>
          <p:cNvPr id="289" name="Google Shape;2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225" y="1228287"/>
            <a:ext cx="9109375" cy="440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/>
          <p:nvPr>
            <p:ph type="title"/>
          </p:nvPr>
        </p:nvSpPr>
        <p:spPr>
          <a:xfrm>
            <a:off x="608105" y="12"/>
            <a:ext cx="92841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LED Display - Funções</a:t>
            </a:r>
            <a:endParaRPr/>
          </a:p>
        </p:txBody>
      </p:sp>
      <p:pic>
        <p:nvPicPr>
          <p:cNvPr id="295" name="Google Shape;29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325" y="1801938"/>
            <a:ext cx="5251300" cy="325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0375" y="1943124"/>
            <a:ext cx="3600450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608105" y="12"/>
            <a:ext cx="92841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Funções Básicas</a:t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400" y="2349126"/>
            <a:ext cx="3824900" cy="21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6900" y="1933587"/>
            <a:ext cx="3600450" cy="29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/>
          <p:nvPr>
            <p:ph type="title"/>
          </p:nvPr>
        </p:nvSpPr>
        <p:spPr>
          <a:xfrm>
            <a:off x="608105" y="12"/>
            <a:ext cx="92841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UART</a:t>
            </a:r>
            <a:endParaRPr/>
          </a:p>
        </p:txBody>
      </p:sp>
      <p:sp>
        <p:nvSpPr>
          <p:cNvPr id="302" name="Google Shape;302;p42"/>
          <p:cNvSpPr txBox="1"/>
          <p:nvPr/>
        </p:nvSpPr>
        <p:spPr>
          <a:xfrm>
            <a:off x="575163" y="1267600"/>
            <a:ext cx="110115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434343"/>
                </a:solidFill>
              </a:rPr>
              <a:t>O módulo </a:t>
            </a:r>
            <a:r>
              <a:rPr lang="pt-BR" sz="3000">
                <a:solidFill>
                  <a:srgbClr val="FF0000"/>
                </a:solidFill>
              </a:rPr>
              <a:t>uart </a:t>
            </a:r>
            <a:r>
              <a:rPr lang="pt-BR" sz="3000">
                <a:solidFill>
                  <a:srgbClr val="434343"/>
                </a:solidFill>
              </a:rPr>
              <a:t>permite a comunicação com um dispositivo conectado à sua placa utilizando a interface serial.</a:t>
            </a:r>
            <a:endParaRPr sz="3000">
              <a:solidFill>
                <a:srgbClr val="434343"/>
              </a:solidFill>
            </a:endParaRPr>
          </a:p>
        </p:txBody>
      </p:sp>
      <p:pic>
        <p:nvPicPr>
          <p:cNvPr id="303" name="Google Shape;30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2425" y="2434500"/>
            <a:ext cx="3196985" cy="421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3"/>
          <p:cNvSpPr txBox="1"/>
          <p:nvPr>
            <p:ph type="title"/>
          </p:nvPr>
        </p:nvSpPr>
        <p:spPr>
          <a:xfrm>
            <a:off x="608105" y="12"/>
            <a:ext cx="92841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UART - Funções</a:t>
            </a:r>
            <a:endParaRPr/>
          </a:p>
        </p:txBody>
      </p:sp>
      <p:pic>
        <p:nvPicPr>
          <p:cNvPr id="309" name="Google Shape;309;p43"/>
          <p:cNvPicPr preferRelativeResize="0"/>
          <p:nvPr/>
        </p:nvPicPr>
        <p:blipFill rotWithShape="1">
          <a:blip r:embed="rId3">
            <a:alphaModFix/>
          </a:blip>
          <a:srcRect b="52340" l="0" r="0" t="0"/>
          <a:stretch/>
        </p:blipFill>
        <p:spPr>
          <a:xfrm>
            <a:off x="1060938" y="1895747"/>
            <a:ext cx="10039950" cy="306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4"/>
          <p:cNvSpPr txBox="1"/>
          <p:nvPr>
            <p:ph type="title"/>
          </p:nvPr>
        </p:nvSpPr>
        <p:spPr>
          <a:xfrm>
            <a:off x="608105" y="12"/>
            <a:ext cx="92841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UART - Funções</a:t>
            </a:r>
            <a:endParaRPr/>
          </a:p>
        </p:txBody>
      </p:sp>
      <p:pic>
        <p:nvPicPr>
          <p:cNvPr id="315" name="Google Shape;315;p44"/>
          <p:cNvPicPr preferRelativeResize="0"/>
          <p:nvPr/>
        </p:nvPicPr>
        <p:blipFill rotWithShape="1">
          <a:blip r:embed="rId3">
            <a:alphaModFix/>
          </a:blip>
          <a:srcRect b="0" l="0" r="0" t="51255"/>
          <a:stretch/>
        </p:blipFill>
        <p:spPr>
          <a:xfrm>
            <a:off x="1135513" y="1884110"/>
            <a:ext cx="9890800" cy="308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5"/>
          <p:cNvSpPr txBox="1"/>
          <p:nvPr>
            <p:ph type="title"/>
          </p:nvPr>
        </p:nvSpPr>
        <p:spPr>
          <a:xfrm>
            <a:off x="608105" y="12"/>
            <a:ext cx="92841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UART - Funções</a:t>
            </a:r>
            <a:endParaRPr/>
          </a:p>
        </p:txBody>
      </p:sp>
      <p:pic>
        <p:nvPicPr>
          <p:cNvPr id="321" name="Google Shape;32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8163" y="1460562"/>
            <a:ext cx="3638550" cy="29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4688" y="2574987"/>
            <a:ext cx="21145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5"/>
          <p:cNvPicPr preferRelativeResize="0"/>
          <p:nvPr/>
        </p:nvPicPr>
        <p:blipFill rotWithShape="1">
          <a:blip r:embed="rId5">
            <a:alphaModFix/>
          </a:blip>
          <a:srcRect b="27055" l="0" r="37106" t="0"/>
          <a:stretch/>
        </p:blipFill>
        <p:spPr>
          <a:xfrm>
            <a:off x="821400" y="1166275"/>
            <a:ext cx="4324374" cy="562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5"/>
          <p:cNvPicPr preferRelativeResize="0"/>
          <p:nvPr/>
        </p:nvPicPr>
        <p:blipFill rotWithShape="1">
          <a:blip r:embed="rId5">
            <a:alphaModFix/>
          </a:blip>
          <a:srcRect b="0" l="0" r="0" t="72947"/>
          <a:stretch/>
        </p:blipFill>
        <p:spPr>
          <a:xfrm>
            <a:off x="5145775" y="4703400"/>
            <a:ext cx="6875825" cy="208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6"/>
          <p:cNvSpPr txBox="1"/>
          <p:nvPr>
            <p:ph type="title"/>
          </p:nvPr>
        </p:nvSpPr>
        <p:spPr>
          <a:xfrm>
            <a:off x="608105" y="12"/>
            <a:ext cx="92841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UART - Funções</a:t>
            </a:r>
            <a:endParaRPr/>
          </a:p>
        </p:txBody>
      </p:sp>
      <p:pic>
        <p:nvPicPr>
          <p:cNvPr id="330" name="Google Shape;33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753" y="1396572"/>
            <a:ext cx="8690325" cy="406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7"/>
          <p:cNvSpPr txBox="1"/>
          <p:nvPr>
            <p:ph type="title"/>
          </p:nvPr>
        </p:nvSpPr>
        <p:spPr>
          <a:xfrm>
            <a:off x="608105" y="12"/>
            <a:ext cx="92841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UART - Funções</a:t>
            </a:r>
            <a:endParaRPr/>
          </a:p>
        </p:txBody>
      </p:sp>
      <p:pic>
        <p:nvPicPr>
          <p:cNvPr id="336" name="Google Shape;33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450" y="1490600"/>
            <a:ext cx="3480175" cy="3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5100" y="1490612"/>
            <a:ext cx="3562350" cy="291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55250" y="4405250"/>
            <a:ext cx="245745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8"/>
          <p:cNvSpPr txBox="1"/>
          <p:nvPr>
            <p:ph type="title"/>
          </p:nvPr>
        </p:nvSpPr>
        <p:spPr>
          <a:xfrm>
            <a:off x="608105" y="12"/>
            <a:ext cx="92841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SPI</a:t>
            </a:r>
            <a:endParaRPr/>
          </a:p>
        </p:txBody>
      </p:sp>
      <p:sp>
        <p:nvSpPr>
          <p:cNvPr id="344" name="Google Shape;344;p48"/>
          <p:cNvSpPr txBox="1"/>
          <p:nvPr/>
        </p:nvSpPr>
        <p:spPr>
          <a:xfrm>
            <a:off x="936425" y="1267600"/>
            <a:ext cx="11225400" cy="45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434343"/>
                </a:solidFill>
              </a:rPr>
              <a:t>O módulo </a:t>
            </a:r>
            <a:r>
              <a:rPr lang="pt-BR" sz="3000">
                <a:solidFill>
                  <a:srgbClr val="FF0000"/>
                </a:solidFill>
              </a:rPr>
              <a:t>spi </a:t>
            </a:r>
            <a:r>
              <a:rPr lang="pt-BR" sz="3000">
                <a:solidFill>
                  <a:srgbClr val="434343"/>
                </a:solidFill>
              </a:rPr>
              <a:t>permite a comunicação com um dispositivo conectado à sua placa utilizando um barramento de interface periférica serial. É necessário especificar conexões para os 3 sinais:</a:t>
            </a:r>
            <a:endParaRPr sz="3000">
              <a:solidFill>
                <a:srgbClr val="434343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</a:endParaRPr>
          </a:p>
          <a:p>
            <a:pPr indent="-419100" lvl="0" marL="6858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</a:pPr>
            <a:r>
              <a:rPr lang="pt-BR" sz="3000">
                <a:solidFill>
                  <a:srgbClr val="434343"/>
                </a:solidFill>
              </a:rPr>
              <a:t>SCLK : Serial Clock (fornecido pelo ‘mestre’).</a:t>
            </a:r>
            <a:endParaRPr sz="3000">
              <a:solidFill>
                <a:srgbClr val="434343"/>
              </a:solidFill>
            </a:endParaRPr>
          </a:p>
          <a:p>
            <a:pPr indent="-419100" lvl="0" marL="6858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</a:pPr>
            <a:r>
              <a:rPr lang="pt-BR" sz="3000">
                <a:solidFill>
                  <a:srgbClr val="434343"/>
                </a:solidFill>
              </a:rPr>
              <a:t>MOSI : Master Output, Slave Input (fornecido pelo ‘mestre’).</a:t>
            </a:r>
            <a:endParaRPr sz="3000">
              <a:solidFill>
                <a:srgbClr val="434343"/>
              </a:solidFill>
            </a:endParaRPr>
          </a:p>
          <a:p>
            <a:pPr indent="-419100" lvl="0" marL="6858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</a:pPr>
            <a:r>
              <a:rPr lang="pt-BR" sz="3000">
                <a:solidFill>
                  <a:srgbClr val="434343"/>
                </a:solidFill>
              </a:rPr>
              <a:t>MISO : Master Input, Slave Output (fornecido pelo ‘escravo’).</a:t>
            </a:r>
            <a:endParaRPr sz="3000">
              <a:solidFill>
                <a:srgbClr val="434343"/>
              </a:solidFill>
            </a:endParaRPr>
          </a:p>
          <a:p>
            <a:pPr indent="0" lvl="0" marL="0" rtl="0" algn="just">
              <a:spcBef>
                <a:spcPts val="36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9"/>
          <p:cNvSpPr txBox="1"/>
          <p:nvPr>
            <p:ph type="title"/>
          </p:nvPr>
        </p:nvSpPr>
        <p:spPr>
          <a:xfrm>
            <a:off x="608105" y="12"/>
            <a:ext cx="92841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SPI - Funções</a:t>
            </a:r>
            <a:endParaRPr/>
          </a:p>
        </p:txBody>
      </p:sp>
      <p:pic>
        <p:nvPicPr>
          <p:cNvPr id="350" name="Google Shape;3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604" y="1354484"/>
            <a:ext cx="9446625" cy="2002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1" name="Google Shape;351;p49"/>
          <p:cNvGraphicFramePr/>
          <p:nvPr/>
        </p:nvGraphicFramePr>
        <p:xfrm>
          <a:off x="1807225" y="3643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{FBD0D6A1-3493-4BFD-AF32-404377F332F1}</a:tableStyleId>
              </a:tblPr>
              <a:tblGrid>
                <a:gridCol w="1709475"/>
                <a:gridCol w="1709475"/>
                <a:gridCol w="1709475"/>
                <a:gridCol w="1709475"/>
                <a:gridCol w="17094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Mode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CPOL (polaridade)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CPHA(fase)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Borda de troca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Clock IDLE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Subida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Descida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Descida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Subida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0"/>
          <p:cNvSpPr txBox="1"/>
          <p:nvPr>
            <p:ph type="title"/>
          </p:nvPr>
        </p:nvSpPr>
        <p:spPr>
          <a:xfrm>
            <a:off x="608105" y="12"/>
            <a:ext cx="92841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SPI - Funções</a:t>
            </a:r>
            <a:endParaRPr/>
          </a:p>
        </p:txBody>
      </p:sp>
      <p:pic>
        <p:nvPicPr>
          <p:cNvPr id="357" name="Google Shape;35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3163" y="1873138"/>
            <a:ext cx="9535500" cy="311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1"/>
          <p:cNvSpPr txBox="1"/>
          <p:nvPr>
            <p:ph type="title"/>
          </p:nvPr>
        </p:nvSpPr>
        <p:spPr>
          <a:xfrm>
            <a:off x="608105" y="12"/>
            <a:ext cx="92841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aseline="30000"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/>
          </a:p>
        </p:txBody>
      </p:sp>
      <p:sp>
        <p:nvSpPr>
          <p:cNvPr id="363" name="Google Shape;363;p51"/>
          <p:cNvSpPr txBox="1"/>
          <p:nvPr/>
        </p:nvSpPr>
        <p:spPr>
          <a:xfrm>
            <a:off x="575163" y="1267600"/>
            <a:ext cx="110115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434343"/>
                </a:solidFill>
              </a:rPr>
              <a:t>O módulo </a:t>
            </a:r>
            <a:r>
              <a:rPr lang="pt-BR" sz="2400">
                <a:solidFill>
                  <a:srgbClr val="FF0000"/>
                </a:solidFill>
              </a:rPr>
              <a:t>i2c </a:t>
            </a:r>
            <a:r>
              <a:rPr lang="pt-BR" sz="2400">
                <a:solidFill>
                  <a:srgbClr val="434343"/>
                </a:solidFill>
              </a:rPr>
              <a:t>permite a comunicação com um dispositivo conectado à sua placa utilizando o protocolo I</a:t>
            </a:r>
            <a:r>
              <a:rPr baseline="30000" lang="pt-BR" sz="2400">
                <a:solidFill>
                  <a:srgbClr val="434343"/>
                </a:solidFill>
              </a:rPr>
              <a:t>2</a:t>
            </a:r>
            <a:r>
              <a:rPr lang="pt-BR" sz="2400">
                <a:solidFill>
                  <a:srgbClr val="434343"/>
                </a:solidFill>
              </a:rPr>
              <a:t>C de barramento. É permitido a conexão de múltiplos dispositivos ‘escravos’, onde cada um contém um endereço único.</a:t>
            </a:r>
            <a:endParaRPr sz="2400">
              <a:solidFill>
                <a:srgbClr val="434343"/>
              </a:solidFill>
            </a:endParaRPr>
          </a:p>
        </p:txBody>
      </p:sp>
      <p:pic>
        <p:nvPicPr>
          <p:cNvPr id="364" name="Google Shape;36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5913" y="2701950"/>
            <a:ext cx="4910000" cy="36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608105" y="12"/>
            <a:ext cx="92841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Funções Básicas</a:t>
            </a:r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1825" y="1671645"/>
            <a:ext cx="3213850" cy="35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4250" y="1924074"/>
            <a:ext cx="3771900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2"/>
          <p:cNvSpPr txBox="1"/>
          <p:nvPr>
            <p:ph type="title"/>
          </p:nvPr>
        </p:nvSpPr>
        <p:spPr>
          <a:xfrm>
            <a:off x="608105" y="12"/>
            <a:ext cx="92841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aseline="30000"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 - Funções</a:t>
            </a:r>
            <a:endParaRPr/>
          </a:p>
        </p:txBody>
      </p:sp>
      <p:pic>
        <p:nvPicPr>
          <p:cNvPr id="370" name="Google Shape;37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9000" y="1323188"/>
            <a:ext cx="8183824" cy="4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3"/>
          <p:cNvSpPr txBox="1"/>
          <p:nvPr>
            <p:ph type="title"/>
          </p:nvPr>
        </p:nvSpPr>
        <p:spPr>
          <a:xfrm>
            <a:off x="608105" y="12"/>
            <a:ext cx="92841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aseline="30000"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 - Conectando</a:t>
            </a:r>
            <a:endParaRPr/>
          </a:p>
        </p:txBody>
      </p:sp>
      <p:sp>
        <p:nvSpPr>
          <p:cNvPr id="376" name="Google Shape;376;p53"/>
          <p:cNvSpPr txBox="1"/>
          <p:nvPr/>
        </p:nvSpPr>
        <p:spPr>
          <a:xfrm>
            <a:off x="608100" y="1267600"/>
            <a:ext cx="11225400" cy="16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434343"/>
                </a:solidFill>
              </a:rPr>
              <a:t>Se deve conectar o pino </a:t>
            </a:r>
            <a:r>
              <a:rPr lang="pt-BR" sz="3000">
                <a:solidFill>
                  <a:srgbClr val="FF0000"/>
                </a:solidFill>
              </a:rPr>
              <a:t>SCL </a:t>
            </a:r>
            <a:r>
              <a:rPr lang="pt-BR" sz="3000">
                <a:solidFill>
                  <a:srgbClr val="434343"/>
                </a:solidFill>
              </a:rPr>
              <a:t>do dispositivo no pino 19 do micro:bit, e o pino </a:t>
            </a:r>
            <a:r>
              <a:rPr lang="pt-BR" sz="3000">
                <a:solidFill>
                  <a:srgbClr val="FF0000"/>
                </a:solidFill>
              </a:rPr>
              <a:t>SDA </a:t>
            </a:r>
            <a:r>
              <a:rPr lang="pt-BR" sz="3000">
                <a:solidFill>
                  <a:srgbClr val="434343"/>
                </a:solidFill>
              </a:rPr>
              <a:t>no pino 20. Também é necessário conectar o ground do dispositivo ao </a:t>
            </a:r>
            <a:r>
              <a:rPr lang="pt-BR" sz="3000">
                <a:solidFill>
                  <a:srgbClr val="FF0000"/>
                </a:solidFill>
              </a:rPr>
              <a:t>GND </a:t>
            </a:r>
            <a:r>
              <a:rPr lang="pt-BR" sz="3000">
                <a:solidFill>
                  <a:srgbClr val="434343"/>
                </a:solidFill>
              </a:rPr>
              <a:t>do micro:bit.</a:t>
            </a:r>
            <a:endParaRPr sz="3000">
              <a:solidFill>
                <a:srgbClr val="434343"/>
              </a:solidFill>
            </a:endParaRPr>
          </a:p>
        </p:txBody>
      </p:sp>
      <p:pic>
        <p:nvPicPr>
          <p:cNvPr id="377" name="Google Shape;377;p53"/>
          <p:cNvPicPr preferRelativeResize="0"/>
          <p:nvPr/>
        </p:nvPicPr>
        <p:blipFill rotWithShape="1">
          <a:blip r:embed="rId3">
            <a:alphaModFix/>
          </a:blip>
          <a:srcRect b="7902" l="0" r="0" t="0"/>
          <a:stretch/>
        </p:blipFill>
        <p:spPr>
          <a:xfrm>
            <a:off x="3413000" y="3091700"/>
            <a:ext cx="5615599" cy="337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4"/>
          <p:cNvSpPr txBox="1"/>
          <p:nvPr>
            <p:ph type="title"/>
          </p:nvPr>
        </p:nvSpPr>
        <p:spPr>
          <a:xfrm>
            <a:off x="608105" y="12"/>
            <a:ext cx="92841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Acelerômetro</a:t>
            </a:r>
            <a:endParaRPr/>
          </a:p>
        </p:txBody>
      </p:sp>
      <p:sp>
        <p:nvSpPr>
          <p:cNvPr id="383" name="Google Shape;383;p54"/>
          <p:cNvSpPr txBox="1"/>
          <p:nvPr/>
        </p:nvSpPr>
        <p:spPr>
          <a:xfrm>
            <a:off x="608100" y="1267600"/>
            <a:ext cx="11225400" cy="16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434343"/>
                </a:solidFill>
              </a:rPr>
              <a:t>Esse objeto fornece acesso ao acelerômetro na placa. O acelerômetro proporciona funções convenientes para detectar gestos.</a:t>
            </a:r>
            <a:endParaRPr sz="3000">
              <a:solidFill>
                <a:srgbClr val="434343"/>
              </a:solidFill>
            </a:endParaRPr>
          </a:p>
        </p:txBody>
      </p:sp>
      <p:pic>
        <p:nvPicPr>
          <p:cNvPr id="384" name="Google Shape;38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063" y="2892400"/>
            <a:ext cx="36957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5"/>
          <p:cNvSpPr txBox="1"/>
          <p:nvPr>
            <p:ph type="title"/>
          </p:nvPr>
        </p:nvSpPr>
        <p:spPr>
          <a:xfrm>
            <a:off x="608105" y="12"/>
            <a:ext cx="92841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Acelerômetro - Funções</a:t>
            </a:r>
            <a:endParaRPr/>
          </a:p>
        </p:txBody>
      </p:sp>
      <p:pic>
        <p:nvPicPr>
          <p:cNvPr id="390" name="Google Shape;390;p55"/>
          <p:cNvPicPr preferRelativeResize="0"/>
          <p:nvPr/>
        </p:nvPicPr>
        <p:blipFill rotWithShape="1">
          <a:blip r:embed="rId3">
            <a:alphaModFix/>
          </a:blip>
          <a:srcRect b="34806" l="0" r="0" t="0"/>
          <a:stretch/>
        </p:blipFill>
        <p:spPr>
          <a:xfrm>
            <a:off x="1945938" y="1241724"/>
            <a:ext cx="8269950" cy="476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6"/>
          <p:cNvSpPr txBox="1"/>
          <p:nvPr>
            <p:ph type="title"/>
          </p:nvPr>
        </p:nvSpPr>
        <p:spPr>
          <a:xfrm>
            <a:off x="608105" y="12"/>
            <a:ext cx="92841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Acelerômetro - Funções</a:t>
            </a:r>
            <a:endParaRPr/>
          </a:p>
        </p:txBody>
      </p:sp>
      <p:pic>
        <p:nvPicPr>
          <p:cNvPr id="396" name="Google Shape;396;p56"/>
          <p:cNvPicPr preferRelativeResize="0"/>
          <p:nvPr/>
        </p:nvPicPr>
        <p:blipFill rotWithShape="1">
          <a:blip r:embed="rId3">
            <a:alphaModFix/>
          </a:blip>
          <a:srcRect b="0" l="0" r="0" t="68068"/>
          <a:stretch/>
        </p:blipFill>
        <p:spPr>
          <a:xfrm>
            <a:off x="1589213" y="2161537"/>
            <a:ext cx="8983400" cy="253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7"/>
          <p:cNvSpPr txBox="1"/>
          <p:nvPr>
            <p:ph type="title"/>
          </p:nvPr>
        </p:nvSpPr>
        <p:spPr>
          <a:xfrm>
            <a:off x="608105" y="12"/>
            <a:ext cx="92841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Acelerômetro - Funções</a:t>
            </a:r>
            <a:endParaRPr/>
          </a:p>
        </p:txBody>
      </p:sp>
      <p:pic>
        <p:nvPicPr>
          <p:cNvPr id="402" name="Google Shape;40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9375" y="1376375"/>
            <a:ext cx="9163050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8"/>
          <p:cNvSpPr txBox="1"/>
          <p:nvPr>
            <p:ph type="title"/>
          </p:nvPr>
        </p:nvSpPr>
        <p:spPr>
          <a:xfrm>
            <a:off x="608105" y="12"/>
            <a:ext cx="92841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Acelerômetro - Funções</a:t>
            </a:r>
            <a:endParaRPr/>
          </a:p>
        </p:txBody>
      </p:sp>
      <p:pic>
        <p:nvPicPr>
          <p:cNvPr id="408" name="Google Shape;40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3563" y="1366050"/>
            <a:ext cx="36957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8"/>
          <p:cNvPicPr preferRelativeResize="0"/>
          <p:nvPr/>
        </p:nvPicPr>
        <p:blipFill rotWithShape="1">
          <a:blip r:embed="rId4">
            <a:alphaModFix/>
          </a:blip>
          <a:srcRect b="0" l="0" r="0" t="76347"/>
          <a:stretch/>
        </p:blipFill>
        <p:spPr>
          <a:xfrm>
            <a:off x="6202450" y="4793248"/>
            <a:ext cx="5077950" cy="1591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8"/>
          <p:cNvPicPr preferRelativeResize="0"/>
          <p:nvPr/>
        </p:nvPicPr>
        <p:blipFill rotWithShape="1">
          <a:blip r:embed="rId4">
            <a:alphaModFix/>
          </a:blip>
          <a:srcRect b="23652" l="0" r="0" t="0"/>
          <a:stretch/>
        </p:blipFill>
        <p:spPr>
          <a:xfrm>
            <a:off x="1124500" y="1246699"/>
            <a:ext cx="5077950" cy="513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9"/>
          <p:cNvSpPr txBox="1"/>
          <p:nvPr>
            <p:ph type="title"/>
          </p:nvPr>
        </p:nvSpPr>
        <p:spPr>
          <a:xfrm>
            <a:off x="608105" y="12"/>
            <a:ext cx="92841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Acelerômetro - Funções</a:t>
            </a:r>
            <a:endParaRPr/>
          </a:p>
        </p:txBody>
      </p:sp>
      <p:pic>
        <p:nvPicPr>
          <p:cNvPr id="416" name="Google Shape;41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975" y="1490855"/>
            <a:ext cx="11107875" cy="38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0"/>
          <p:cNvSpPr txBox="1"/>
          <p:nvPr>
            <p:ph type="title"/>
          </p:nvPr>
        </p:nvSpPr>
        <p:spPr>
          <a:xfrm>
            <a:off x="608105" y="12"/>
            <a:ext cx="92841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Acelerômetro - Funções</a:t>
            </a:r>
            <a:endParaRPr/>
          </a:p>
        </p:txBody>
      </p:sp>
      <p:pic>
        <p:nvPicPr>
          <p:cNvPr id="422" name="Google Shape;422;p60"/>
          <p:cNvPicPr preferRelativeResize="0"/>
          <p:nvPr/>
        </p:nvPicPr>
        <p:blipFill rotWithShape="1">
          <a:blip r:embed="rId3">
            <a:alphaModFix/>
          </a:blip>
          <a:srcRect b="0" l="0" r="14632" t="65211"/>
          <a:stretch/>
        </p:blipFill>
        <p:spPr>
          <a:xfrm>
            <a:off x="6898800" y="4458150"/>
            <a:ext cx="5024625" cy="22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60"/>
          <p:cNvPicPr preferRelativeResize="0"/>
          <p:nvPr/>
        </p:nvPicPr>
        <p:blipFill rotWithShape="1">
          <a:blip r:embed="rId3">
            <a:alphaModFix/>
          </a:blip>
          <a:srcRect b="34789" l="0" r="0" t="0"/>
          <a:stretch/>
        </p:blipFill>
        <p:spPr>
          <a:xfrm>
            <a:off x="1012800" y="1326887"/>
            <a:ext cx="5886000" cy="42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4213" y="1258287"/>
            <a:ext cx="3733800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1"/>
          <p:cNvSpPr txBox="1"/>
          <p:nvPr>
            <p:ph type="title"/>
          </p:nvPr>
        </p:nvSpPr>
        <p:spPr>
          <a:xfrm>
            <a:off x="608105" y="12"/>
            <a:ext cx="92841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Compasso</a:t>
            </a:r>
            <a:endParaRPr/>
          </a:p>
        </p:txBody>
      </p:sp>
      <p:sp>
        <p:nvSpPr>
          <p:cNvPr id="430" name="Google Shape;430;p61"/>
          <p:cNvSpPr txBox="1"/>
          <p:nvPr/>
        </p:nvSpPr>
        <p:spPr>
          <a:xfrm>
            <a:off x="608100" y="1267600"/>
            <a:ext cx="11225400" cy="16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434343"/>
                </a:solidFill>
              </a:rPr>
              <a:t>Esse módulo permite o acesso ao compasso eletrônico na placa. Antes de usar, o compasso deve ser calibrado, senão as leituras podem ficar erradas.</a:t>
            </a:r>
            <a:endParaRPr sz="3000">
              <a:solidFill>
                <a:srgbClr val="434343"/>
              </a:solidFill>
            </a:endParaRPr>
          </a:p>
        </p:txBody>
      </p:sp>
      <p:pic>
        <p:nvPicPr>
          <p:cNvPr id="431" name="Google Shape;43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4913" y="2892400"/>
            <a:ext cx="4532000" cy="36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608105" y="12"/>
            <a:ext cx="92841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Funções Básicas</a:t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0925" y="1523718"/>
            <a:ext cx="4687575" cy="38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9775" y="1924062"/>
            <a:ext cx="3581400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2"/>
          <p:cNvSpPr txBox="1"/>
          <p:nvPr>
            <p:ph type="title"/>
          </p:nvPr>
        </p:nvSpPr>
        <p:spPr>
          <a:xfrm>
            <a:off x="608105" y="12"/>
            <a:ext cx="92841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Compasso - Funções</a:t>
            </a:r>
            <a:endParaRPr/>
          </a:p>
        </p:txBody>
      </p:sp>
      <p:pic>
        <p:nvPicPr>
          <p:cNvPr id="437" name="Google Shape;43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438" y="1498575"/>
            <a:ext cx="11080949" cy="386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457" y="1498582"/>
            <a:ext cx="11080925" cy="4129629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63"/>
          <p:cNvSpPr txBox="1"/>
          <p:nvPr>
            <p:ph type="title"/>
          </p:nvPr>
        </p:nvSpPr>
        <p:spPr>
          <a:xfrm>
            <a:off x="608105" y="12"/>
            <a:ext cx="92841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Compasso - Funções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4"/>
          <p:cNvSpPr txBox="1"/>
          <p:nvPr>
            <p:ph type="title"/>
          </p:nvPr>
        </p:nvSpPr>
        <p:spPr>
          <a:xfrm>
            <a:off x="608105" y="12"/>
            <a:ext cx="92841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Compasso - Funções</a:t>
            </a:r>
            <a:endParaRPr/>
          </a:p>
        </p:txBody>
      </p:sp>
      <p:pic>
        <p:nvPicPr>
          <p:cNvPr id="449" name="Google Shape;44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226" y="1864237"/>
            <a:ext cx="11291376" cy="312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5"/>
          <p:cNvSpPr txBox="1"/>
          <p:nvPr>
            <p:ph type="title"/>
          </p:nvPr>
        </p:nvSpPr>
        <p:spPr>
          <a:xfrm>
            <a:off x="608105" y="12"/>
            <a:ext cx="92841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Compasso - Funções</a:t>
            </a:r>
            <a:endParaRPr/>
          </a:p>
        </p:txBody>
      </p:sp>
      <p:pic>
        <p:nvPicPr>
          <p:cNvPr id="455" name="Google Shape;455;p65"/>
          <p:cNvPicPr preferRelativeResize="0"/>
          <p:nvPr/>
        </p:nvPicPr>
        <p:blipFill rotWithShape="1">
          <a:blip r:embed="rId3">
            <a:alphaModFix/>
          </a:blip>
          <a:srcRect b="0" l="0" r="0" t="80990"/>
          <a:stretch/>
        </p:blipFill>
        <p:spPr>
          <a:xfrm>
            <a:off x="6127375" y="4847996"/>
            <a:ext cx="4844250" cy="1159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65"/>
          <p:cNvPicPr preferRelativeResize="0"/>
          <p:nvPr/>
        </p:nvPicPr>
        <p:blipFill rotWithShape="1">
          <a:blip r:embed="rId4">
            <a:alphaModFix/>
          </a:blip>
          <a:srcRect b="19008" l="0" r="0" t="0"/>
          <a:stretch/>
        </p:blipFill>
        <p:spPr>
          <a:xfrm>
            <a:off x="1283125" y="1068304"/>
            <a:ext cx="4844250" cy="493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0225" y="1481775"/>
            <a:ext cx="3638550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608105" y="12"/>
            <a:ext cx="92841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Funções Básicas</a:t>
            </a:r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3050" y="2222194"/>
            <a:ext cx="5075850" cy="24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9375" y="1933587"/>
            <a:ext cx="3600450" cy="29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608105" y="12"/>
            <a:ext cx="92841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Botões</a:t>
            </a:r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8288" y="2504800"/>
            <a:ext cx="3905250" cy="309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/>
          <p:nvPr/>
        </p:nvSpPr>
        <p:spPr>
          <a:xfrm>
            <a:off x="4359263" y="3753513"/>
            <a:ext cx="622800" cy="598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9"/>
          <p:cNvSpPr/>
          <p:nvPr/>
        </p:nvSpPr>
        <p:spPr>
          <a:xfrm>
            <a:off x="7100713" y="3753513"/>
            <a:ext cx="622800" cy="598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19"/>
          <p:cNvPicPr preferRelativeResize="0"/>
          <p:nvPr/>
        </p:nvPicPr>
        <p:blipFill rotWithShape="1">
          <a:blip r:embed="rId4">
            <a:alphaModFix/>
          </a:blip>
          <a:srcRect b="78844" l="0" r="4716" t="0"/>
          <a:stretch/>
        </p:blipFill>
        <p:spPr>
          <a:xfrm>
            <a:off x="1546599" y="1412425"/>
            <a:ext cx="9068624" cy="8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 rotWithShape="1">
          <a:blip r:embed="rId4">
            <a:alphaModFix/>
          </a:blip>
          <a:srcRect b="0" l="0" r="4716" t="21154"/>
          <a:stretch/>
        </p:blipFill>
        <p:spPr>
          <a:xfrm>
            <a:off x="1546612" y="2298425"/>
            <a:ext cx="9068624" cy="33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608105" y="12"/>
            <a:ext cx="92841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Botões</a:t>
            </a:r>
            <a:endParaRPr/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725" y="1844193"/>
            <a:ext cx="6683050" cy="31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6125" y="1933587"/>
            <a:ext cx="3638550" cy="29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608105" y="12"/>
            <a:ext cx="92841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Pinos</a:t>
            </a:r>
            <a:endParaRPr/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986" y="1332475"/>
            <a:ext cx="5710602" cy="497077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/>
          <p:nvPr/>
        </p:nvSpPr>
        <p:spPr>
          <a:xfrm>
            <a:off x="50" y="6435175"/>
            <a:ext cx="121617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Informações detalhadas sobre os pinos (Inglês)</a:t>
            </a:r>
            <a:endParaRPr/>
          </a:p>
        </p:txBody>
      </p:sp>
      <p:pic>
        <p:nvPicPr>
          <p:cNvPr id="148" name="Google Shape;148;p21"/>
          <p:cNvPicPr preferRelativeResize="0"/>
          <p:nvPr/>
        </p:nvPicPr>
        <p:blipFill rotWithShape="1">
          <a:blip r:embed="rId5">
            <a:alphaModFix/>
          </a:blip>
          <a:srcRect b="3203" l="0" r="0" t="0"/>
          <a:stretch/>
        </p:blipFill>
        <p:spPr>
          <a:xfrm>
            <a:off x="7347450" y="1457350"/>
            <a:ext cx="4721000" cy="456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